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9144000"/>
  <p:notesSz cx="6858000" cy="9144000"/>
  <p:embeddedFontLst>
    <p:embeddedFont>
      <p:font typeface="Candara"/>
      <p:regular r:id="rId19"/>
      <p:bold r:id="rId20"/>
      <p:italic r:id="rId21"/>
      <p:boldItalic r:id="rId22"/>
    </p:embeddedFont>
    <p:embeddedFont>
      <p:font typeface="PT Sans"/>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andara-bold.fntdata"/><Relationship Id="rId22" Type="http://schemas.openxmlformats.org/officeDocument/2006/relationships/font" Target="fonts/Candara-boldItalic.fntdata"/><Relationship Id="rId21" Type="http://schemas.openxmlformats.org/officeDocument/2006/relationships/font" Target="fonts/Candara-italic.fntdata"/><Relationship Id="rId24" Type="http://schemas.openxmlformats.org/officeDocument/2006/relationships/font" Target="fonts/PTSans-bold.fntdata"/><Relationship Id="rId23" Type="http://schemas.openxmlformats.org/officeDocument/2006/relationships/font" Target="fonts/PTSans-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TSans-boldItalic.fntdata"/><Relationship Id="rId25" Type="http://schemas.openxmlformats.org/officeDocument/2006/relationships/font" Target="fonts/PT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Candara-regular.fntdata"/><Relationship Id="rId18" Type="http://schemas.openxmlformats.org/officeDocument/2006/relationships/slide" Target="slides/slide13.xml"/></Relationships>
</file>

<file path=ppt/media/image1.jpg>
</file>

<file path=ppt/media/image10.jpg>
</file>

<file path=ppt/media/image11.jpg>
</file>

<file path=ppt/media/image12.jpg>
</file>

<file path=ppt/media/image13.png>
</file>

<file path=ppt/media/image14.png>
</file>

<file path=ppt/media/image15.png>
</file>

<file path=ppt/media/image16.jpg>
</file>

<file path=ppt/media/image17.png>
</file>

<file path=ppt/media/image18.png>
</file>

<file path=ppt/media/image19.jp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s-MX"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p1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7" name="Google Shape;21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sz="1200">
                <a:solidFill>
                  <a:schemeClr val="dk1"/>
                </a:solidFill>
                <a:latin typeface="Calibri"/>
                <a:ea typeface="Calibri"/>
                <a:cs typeface="Calibri"/>
                <a:sym typeface="Calibri"/>
              </a:rPr>
              <a:t>Se pueden eliminar las funciones que están almacenadas en la Base de Datos.</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En la sintaxis:</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b="1" i="1" lang="es-MX" sz="1200">
                <a:solidFill>
                  <a:schemeClr val="dk1"/>
                </a:solidFill>
                <a:latin typeface="Calibri"/>
                <a:ea typeface="Calibri"/>
                <a:cs typeface="Calibri"/>
                <a:sym typeface="Calibri"/>
              </a:rPr>
              <a:t>nombre_función</a:t>
            </a:r>
            <a:r>
              <a:rPr lang="es-MX" sz="1200">
                <a:solidFill>
                  <a:schemeClr val="dk1"/>
                </a:solidFill>
                <a:latin typeface="Calibri"/>
                <a:ea typeface="Calibri"/>
                <a:cs typeface="Calibri"/>
                <a:sym typeface="Calibri"/>
              </a:rPr>
              <a:t>: es la función que se desea eliminar desde la Base de Datos.</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Cuando se elimina una función todos los privilegios que se han otorgado sobre la función son revocadas cuando la función es eliminada.</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 sintaxis CREATE OR REPLACE es equivalente a eliminar una función y volver a recrearla. Los privilegios otorgados sobre la función permanecen cuando se utiliza esta sintaxis </a:t>
            </a:r>
            <a:endParaRPr/>
          </a:p>
        </p:txBody>
      </p:sp>
      <p:sp>
        <p:nvSpPr>
          <p:cNvPr id="218" name="Google Shape;218;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p1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 Obteniendo Información de Funciones desde el Diccionario de Datos</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 información relacionada a las funciones PL/SQL es grabada en las siguientes vistas del Diccionario de Datos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  USER_SOURCE: </a:t>
            </a:r>
            <a:r>
              <a:rPr lang="es-MX" sz="1200">
                <a:solidFill>
                  <a:schemeClr val="dk1"/>
                </a:solidFill>
                <a:latin typeface="Calibri"/>
                <a:ea typeface="Calibri"/>
                <a:cs typeface="Calibri"/>
                <a:sym typeface="Calibri"/>
              </a:rPr>
              <a:t>código fuente de los subprogramas que ha creado el usuario.</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  USER_OBJECTS: </a:t>
            </a:r>
            <a:r>
              <a:rPr lang="es-MX" sz="1200">
                <a:solidFill>
                  <a:schemeClr val="dk1"/>
                </a:solidFill>
                <a:latin typeface="Calibri"/>
                <a:ea typeface="Calibri"/>
                <a:cs typeface="Calibri"/>
                <a:sym typeface="Calibri"/>
              </a:rPr>
              <a:t>información de todos los objetos que pertenecen al usuario.</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  USER_ERRORS: </a:t>
            </a:r>
            <a:r>
              <a:rPr lang="es-MX" sz="1200">
                <a:solidFill>
                  <a:schemeClr val="dk1"/>
                </a:solidFill>
                <a:latin typeface="Calibri"/>
                <a:ea typeface="Calibri"/>
                <a:cs typeface="Calibri"/>
                <a:sym typeface="Calibri"/>
              </a:rPr>
              <a:t>información sobre errores de compilación de los subprogramas creados por el usuario</a:t>
            </a:r>
            <a:r>
              <a:rPr lang="es-MX"/>
              <a:t> </a:t>
            </a:r>
            <a:endParaRPr/>
          </a:p>
        </p:txBody>
      </p:sp>
      <p:sp>
        <p:nvSpPr>
          <p:cNvPr id="225" name="Google Shape;225;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p1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Funciones Locales</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Son funciones que no se almacenan en la Base de Datos, por lo tanto sólo pueden ser utilizada en el subprograma donde se definen.</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Se definen en la sección de declaración del subprograma sin la cláusula CREATE FUNCTION y se utilizan en la sección de ejecución </a:t>
            </a:r>
            <a:endParaRPr/>
          </a:p>
        </p:txBody>
      </p:sp>
      <p:sp>
        <p:nvSpPr>
          <p:cNvPr id="232" name="Google Shape;232;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p1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8" name="Google Shape;238;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En el ejemplo, el procedimiento sp_obtiene_job</a:t>
            </a:r>
            <a:r>
              <a:rPr lang="es-MX" sz="1200">
                <a:solidFill>
                  <a:schemeClr val="dk1"/>
                </a:solidFill>
                <a:latin typeface="Calibri"/>
                <a:ea typeface="Calibri"/>
                <a:cs typeface="Calibri"/>
                <a:sym typeface="Calibri"/>
              </a:rPr>
              <a:t> a través de un cursor obtiene información de los empleados existentes en tabla employees. Por cada fila leída del cursor se obtiene el trabajo del empleado invocando a la función local fn_obtiene_trabajo </a:t>
            </a:r>
            <a:endParaRPr/>
          </a:p>
        </p:txBody>
      </p:sp>
      <p:sp>
        <p:nvSpPr>
          <p:cNvPr id="239" name="Google Shape;239;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p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5" name="Google Shape;165;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sz="1200">
                <a:solidFill>
                  <a:schemeClr val="dk1"/>
                </a:solidFill>
                <a:latin typeface="Calibri"/>
                <a:ea typeface="Calibri"/>
                <a:cs typeface="Calibri"/>
                <a:sym typeface="Calibri"/>
              </a:rPr>
              <a:t>Las sentencias SQL pueden hacer referencia a cualquier función PL/SQL definidas por el usuario en cualquier parte de una expresión SQL.</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Las funciones definidas por el usuario actúan en forma similar a las funciones predefinidas de una fila de SQL y pueden ser usadas en:</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La lista SELECT o cláusula de una query.</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En las cláusulas WHERE, HAVING, ORDER BY y GROUP BY de una query.</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La cláusula VALUES de una sentencia INSERT.</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La cláusula SET de una sentencia UPDATE</a:t>
            </a:r>
            <a:r>
              <a:rPr lang="es-MX"/>
              <a:t> </a:t>
            </a:r>
            <a:endParaRPr/>
          </a:p>
        </p:txBody>
      </p:sp>
      <p:sp>
        <p:nvSpPr>
          <p:cNvPr id="166" name="Google Shape;166;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p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Ventajas:</a:t>
            </a:r>
            <a:endParaRPr sz="1100">
              <a:solidFill>
                <a:schemeClr val="dk1"/>
              </a:solidFill>
              <a:latin typeface="Calibri"/>
              <a:ea typeface="Calibri"/>
              <a:cs typeface="Calibri"/>
              <a:sym typeface="Calibri"/>
            </a:endParaRPr>
          </a:p>
          <a:p>
            <a:pPr indent="0" lvl="1" marL="457200" rtl="0" algn="l">
              <a:spcBef>
                <a:spcPts val="0"/>
              </a:spcBef>
              <a:spcAft>
                <a:spcPts val="0"/>
              </a:spcAft>
              <a:buNone/>
            </a:pPr>
            <a:r>
              <a:rPr lang="es-MX" sz="1200">
                <a:solidFill>
                  <a:schemeClr val="dk1"/>
                </a:solidFill>
                <a:latin typeface="Calibri"/>
                <a:ea typeface="Calibri"/>
                <a:cs typeface="Calibri"/>
                <a:sym typeface="Calibri"/>
              </a:rPr>
              <a:t>Permite efectuar cálculos y operaciones complejas que no se pueden realizar a través de una sentencia SQL simple.</a:t>
            </a:r>
            <a:endParaRPr sz="11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Incrementa la eficiencia de las queries cuando son utilizadas en la cláusula WHERE para filtrar datos </a:t>
            </a:r>
            <a:endParaRPr/>
          </a:p>
        </p:txBody>
      </p:sp>
      <p:sp>
        <p:nvSpPr>
          <p:cNvPr id="173" name="Google Shape;173;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p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9" name="Google Shape;179;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sz="1200">
                <a:solidFill>
                  <a:schemeClr val="dk1"/>
                </a:solidFill>
                <a:latin typeface="Calibri"/>
                <a:ea typeface="Calibri"/>
                <a:cs typeface="Calibri"/>
                <a:sym typeface="Calibri"/>
              </a:rPr>
              <a:t>En el ejemplo, la función </a:t>
            </a:r>
            <a:r>
              <a:rPr b="1" lang="es-MX" sz="1200">
                <a:solidFill>
                  <a:schemeClr val="dk1"/>
                </a:solidFill>
                <a:latin typeface="Calibri"/>
                <a:ea typeface="Calibri"/>
                <a:cs typeface="Calibri"/>
                <a:sym typeface="Calibri"/>
              </a:rPr>
              <a:t>FN_IMPUESTO</a:t>
            </a:r>
            <a:r>
              <a:rPr lang="es-MX" sz="1200">
                <a:solidFill>
                  <a:schemeClr val="dk1"/>
                </a:solidFill>
                <a:latin typeface="Calibri"/>
                <a:ea typeface="Calibri"/>
                <a:cs typeface="Calibri"/>
                <a:sym typeface="Calibri"/>
              </a:rPr>
              <a:t> retorna el 8% del valor que recibe como parámetro de entrada. Por lo tanto, en la sentencia SELECT se mostrará la identificación del empleado, su apellido, salario y el 8% del salario (a través de la función FN_IMPUESTO) de cada empleado que pertenece al departamento 100 </a:t>
            </a:r>
            <a:endParaRPr/>
          </a:p>
        </p:txBody>
      </p:sp>
      <p:sp>
        <p:nvSpPr>
          <p:cNvPr id="180" name="Google Shape;180;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p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7" name="Google Shape;187;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Funciones Definidas por el Usuario en Sentencias SQL</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En el ejemplo, la función </a:t>
            </a:r>
            <a:r>
              <a:rPr b="1" lang="es-MX" sz="1200">
                <a:solidFill>
                  <a:schemeClr val="dk1"/>
                </a:solidFill>
                <a:latin typeface="Calibri"/>
                <a:ea typeface="Calibri"/>
                <a:cs typeface="Calibri"/>
                <a:sym typeface="Calibri"/>
              </a:rPr>
              <a:t>FN_IMPUESTO</a:t>
            </a:r>
            <a:r>
              <a:rPr lang="es-MX" sz="1200">
                <a:solidFill>
                  <a:schemeClr val="dk1"/>
                </a:solidFill>
                <a:latin typeface="Calibri"/>
                <a:ea typeface="Calibri"/>
                <a:cs typeface="Calibri"/>
                <a:sym typeface="Calibri"/>
              </a:rPr>
              <a:t> retorna el 8% del valor que recibe como parámetro de entrada. Por lo tanto, en la sentencia SELECT se mostrará la identificación del empleado, su apellido, salario y el 8% del salario (a través de la función FN_IMPUESTO) de cada empleado que pertenece al departamento 100 </a:t>
            </a:r>
            <a:endParaRPr/>
          </a:p>
        </p:txBody>
      </p:sp>
      <p:sp>
        <p:nvSpPr>
          <p:cNvPr id="188" name="Google Shape;188;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p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5" name="Google Shape;195;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sz="1200">
                <a:solidFill>
                  <a:schemeClr val="dk1"/>
                </a:solidFill>
                <a:latin typeface="Calibri"/>
                <a:ea typeface="Calibri"/>
                <a:cs typeface="Calibri"/>
                <a:sym typeface="Calibri"/>
              </a:rPr>
              <a:t>El uso de las funciones definidas por el usuario tienen las siguientes restricciones:</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No pueden ser invocadas desde </a:t>
            </a:r>
            <a:r>
              <a:rPr lang="es-MX" sz="1200">
                <a:solidFill>
                  <a:schemeClr val="dk1"/>
                </a:solidFill>
                <a:latin typeface="Calibri"/>
                <a:ea typeface="Calibri"/>
                <a:cs typeface="Calibri"/>
                <a:sym typeface="Calibri"/>
              </a:rPr>
              <a:t>cláusula de </a:t>
            </a:r>
            <a:r>
              <a:rPr b="1" lang="es-MX" sz="1200">
                <a:solidFill>
                  <a:schemeClr val="dk1"/>
                </a:solidFill>
                <a:latin typeface="Calibri"/>
                <a:ea typeface="Calibri"/>
                <a:cs typeface="Calibri"/>
                <a:sym typeface="Calibri"/>
              </a:rPr>
              <a:t>CHECK constraint</a:t>
            </a:r>
            <a:r>
              <a:rPr lang="es-MX" sz="1200">
                <a:solidFill>
                  <a:schemeClr val="dk1"/>
                </a:solidFill>
                <a:latin typeface="Calibri"/>
                <a:ea typeface="Calibri"/>
                <a:cs typeface="Calibri"/>
                <a:sym typeface="Calibri"/>
              </a:rPr>
              <a:t> o desde una sentencia </a:t>
            </a:r>
            <a:r>
              <a:rPr b="1" lang="es-MX" sz="1200">
                <a:solidFill>
                  <a:schemeClr val="dk1"/>
                </a:solidFill>
                <a:latin typeface="Calibri"/>
                <a:ea typeface="Calibri"/>
                <a:cs typeface="Calibri"/>
                <a:sym typeface="Calibri"/>
              </a:rPr>
              <a:t>CREATE TABLE o ALTER TABLE</a:t>
            </a:r>
            <a:r>
              <a:rPr lang="es-MX"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No se puede usar </a:t>
            </a:r>
            <a:r>
              <a:rPr lang="es-MX" sz="1200">
                <a:solidFill>
                  <a:schemeClr val="dk1"/>
                </a:solidFill>
                <a:latin typeface="Calibri"/>
                <a:ea typeface="Calibri"/>
                <a:cs typeface="Calibri"/>
                <a:sym typeface="Calibri"/>
              </a:rPr>
              <a:t>para especificar un </a:t>
            </a:r>
            <a:r>
              <a:rPr b="1" lang="es-MX" sz="1200">
                <a:solidFill>
                  <a:schemeClr val="dk1"/>
                </a:solidFill>
                <a:latin typeface="Calibri"/>
                <a:ea typeface="Calibri"/>
                <a:cs typeface="Calibri"/>
                <a:sym typeface="Calibri"/>
              </a:rPr>
              <a:t>valor por defecto de una columna.</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Sólo las funciones almacenadas pueden ser invocadas desde sentencias SQL o expresiones</a:t>
            </a:r>
            <a:r>
              <a:rPr lang="es-MX" sz="1200">
                <a:solidFill>
                  <a:schemeClr val="dk1"/>
                </a:solidFill>
                <a:latin typeface="Calibri"/>
                <a:ea typeface="Calibri"/>
                <a:cs typeface="Calibri"/>
                <a:sym typeface="Calibri"/>
              </a:rPr>
              <a:t>. Los procedimientos almacenados no pueden ser invocados desde sentencias SQL a menos que sean invocado desde una función.</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Las funciones llamadas desde una sentencia SELECT sobre una tabla T no pueden contener sentencias DML sobre la misma tabla T.</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b="1" lang="es-MX" sz="1200">
                <a:solidFill>
                  <a:schemeClr val="dk1"/>
                </a:solidFill>
                <a:latin typeface="Calibri"/>
                <a:ea typeface="Calibri"/>
                <a:cs typeface="Calibri"/>
                <a:sym typeface="Calibri"/>
              </a:rPr>
              <a:t>Las funciones llamadas desde sentencias UPDATE o DELETE sobre una tabla T no pueden tener una sentencia SELECT o contener DML sobre la  misma tabla T (error de tabla mutante)</a:t>
            </a:r>
            <a:r>
              <a:rPr lang="es-MX"/>
              <a:t> </a:t>
            </a:r>
            <a:endParaRPr/>
          </a:p>
        </p:txBody>
      </p:sp>
      <p:sp>
        <p:nvSpPr>
          <p:cNvPr id="196" name="Google Shape;196;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p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3" name="Google Shape;203;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s-MX" sz="1200">
                <a:solidFill>
                  <a:schemeClr val="dk1"/>
                </a:solidFill>
                <a:latin typeface="Calibri"/>
                <a:ea typeface="Calibri"/>
                <a:cs typeface="Calibri"/>
                <a:sym typeface="Calibri"/>
              </a:rPr>
              <a:t>En el ejemplo, la función </a:t>
            </a:r>
            <a:r>
              <a:rPr b="1" lang="es-MX" sz="1200">
                <a:solidFill>
                  <a:schemeClr val="dk1"/>
                </a:solidFill>
                <a:latin typeface="Calibri"/>
                <a:ea typeface="Calibri"/>
                <a:cs typeface="Calibri"/>
                <a:sym typeface="Calibri"/>
              </a:rPr>
              <a:t>FN_DML_SQL</a:t>
            </a:r>
            <a:r>
              <a:rPr lang="es-MX" sz="1200">
                <a:solidFill>
                  <a:schemeClr val="dk1"/>
                </a:solidFill>
                <a:latin typeface="Calibri"/>
                <a:ea typeface="Calibri"/>
                <a:cs typeface="Calibri"/>
                <a:sym typeface="Calibri"/>
              </a:rPr>
              <a:t> inserta una nueva fila en la tabla employees. El salario se recibe como parámetro de entrada. Al salario se le suma 100 y es ese valor el que retornará a la función. La función es invocada desde una sentencia SELECT que usa la misma tabla que la sentencia DML de la función (tabla employees) </a:t>
            </a:r>
            <a:endParaRPr/>
          </a:p>
        </p:txBody>
      </p:sp>
      <p:sp>
        <p:nvSpPr>
          <p:cNvPr id="204" name="Google Shape;204;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p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0" name="Google Shape;210;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s-MX" sz="1200">
                <a:solidFill>
                  <a:schemeClr val="dk1"/>
                </a:solidFill>
                <a:latin typeface="Calibri"/>
                <a:ea typeface="Calibri"/>
                <a:cs typeface="Calibri"/>
                <a:sym typeface="Calibri"/>
              </a:rPr>
              <a:t>Restricciones de Funciones Definidas por el Usuario</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s-MX" sz="1200">
                <a:solidFill>
                  <a:schemeClr val="dk1"/>
                </a:solidFill>
                <a:latin typeface="Calibri"/>
                <a:ea typeface="Calibri"/>
                <a:cs typeface="Calibri"/>
                <a:sym typeface="Calibri"/>
              </a:rPr>
              <a:t>En este ejemplo, la función </a:t>
            </a:r>
            <a:r>
              <a:rPr b="1" lang="es-MX" sz="1200">
                <a:solidFill>
                  <a:schemeClr val="dk1"/>
                </a:solidFill>
                <a:latin typeface="Calibri"/>
                <a:ea typeface="Calibri"/>
                <a:cs typeface="Calibri"/>
                <a:sym typeface="Calibri"/>
              </a:rPr>
              <a:t>FN_DML_SQL</a:t>
            </a:r>
            <a:r>
              <a:rPr lang="es-MX" sz="1200">
                <a:solidFill>
                  <a:schemeClr val="dk1"/>
                </a:solidFill>
                <a:latin typeface="Calibri"/>
                <a:ea typeface="Calibri"/>
                <a:cs typeface="Calibri"/>
                <a:sym typeface="Calibri"/>
              </a:rPr>
              <a:t> del ejemplo anterior, ahora es invocada desde una sentencia UPDATE (DML) que actualizará el salario actual del empleado 170 según el valor que retorne la función. Sin embargo, ahora se produce un error de tabla Mutante ya que la sentencia DML de la función también usa la misma tabla </a:t>
            </a:r>
            <a:endParaRPr/>
          </a:p>
        </p:txBody>
      </p:sp>
      <p:sp>
        <p:nvSpPr>
          <p:cNvPr id="211" name="Google Shape;211;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6.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9.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1.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0.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7.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2.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9.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5.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abezado de sección">
  <p:cSld name="Encabezado de sección">
    <p:spTree>
      <p:nvGrpSpPr>
        <p:cNvPr id="15" name="Shape 15"/>
        <p:cNvGrpSpPr/>
        <p:nvPr/>
      </p:nvGrpSpPr>
      <p:grpSpPr>
        <a:xfrm>
          <a:off x="0" y="0"/>
          <a:ext cx="0" cy="0"/>
          <a:chOff x="0" y="0"/>
          <a:chExt cx="0" cy="0"/>
        </a:xfrm>
      </p:grpSpPr>
      <p:pic>
        <p:nvPicPr>
          <p:cNvPr descr="portada.jpg" id="16" name="Google Shape;16;p2"/>
          <p:cNvPicPr preferRelativeResize="0"/>
          <p:nvPr/>
        </p:nvPicPr>
        <p:blipFill rotWithShape="1">
          <a:blip r:embed="rId2">
            <a:alphaModFix/>
          </a:blip>
          <a:srcRect b="0" l="0" r="0" t="0"/>
          <a:stretch/>
        </p:blipFill>
        <p:spPr>
          <a:xfrm>
            <a:off x="4600575" y="0"/>
            <a:ext cx="4543425" cy="6858000"/>
          </a:xfrm>
          <a:prstGeom prst="rect">
            <a:avLst/>
          </a:prstGeom>
          <a:noFill/>
          <a:ln>
            <a:noFill/>
          </a:ln>
        </p:spPr>
      </p:pic>
      <p:pic>
        <p:nvPicPr>
          <p:cNvPr id="17" name="Google Shape;17;p2"/>
          <p:cNvPicPr preferRelativeResize="0"/>
          <p:nvPr/>
        </p:nvPicPr>
        <p:blipFill rotWithShape="1">
          <a:blip r:embed="rId3">
            <a:alphaModFix/>
          </a:blip>
          <a:srcRect b="0" l="0" r="0" t="0"/>
          <a:stretch/>
        </p:blipFill>
        <p:spPr>
          <a:xfrm>
            <a:off x="215900" y="2297121"/>
            <a:ext cx="6616700" cy="110721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En blanco">
  <p:cSld name="1_En blanco">
    <p:spTree>
      <p:nvGrpSpPr>
        <p:cNvPr id="61" name="Shape 61"/>
        <p:cNvGrpSpPr/>
        <p:nvPr/>
      </p:nvGrpSpPr>
      <p:grpSpPr>
        <a:xfrm>
          <a:off x="0" y="0"/>
          <a:ext cx="0" cy="0"/>
          <a:chOff x="0" y="0"/>
          <a:chExt cx="0" cy="0"/>
        </a:xfrm>
      </p:grpSpPr>
      <p:sp>
        <p:nvSpPr>
          <p:cNvPr id="62" name="Google Shape;62;p1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63" name="Google Shape;63;p1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2.jpg" id="64" name="Google Shape;64;p11"/>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Sólo el título">
  <p:cSld name="3_Sólo el título">
    <p:spTree>
      <p:nvGrpSpPr>
        <p:cNvPr id="65" name="Shape 65"/>
        <p:cNvGrpSpPr/>
        <p:nvPr/>
      </p:nvGrpSpPr>
      <p:grpSpPr>
        <a:xfrm>
          <a:off x="0" y="0"/>
          <a:ext cx="0" cy="0"/>
          <a:chOff x="0" y="0"/>
          <a:chExt cx="0" cy="0"/>
        </a:xfrm>
      </p:grpSpPr>
      <p:pic>
        <p:nvPicPr>
          <p:cNvPr descr="LOGO-B.png" id="66" name="Google Shape;66;p1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67" name="Google Shape;67;p1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68" name="Google Shape;68;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9" name="Google Shape;69;p12"/>
          <p:cNvSpPr/>
          <p:nvPr/>
        </p:nvSpPr>
        <p:spPr>
          <a:xfrm>
            <a:off x="586828" y="385379"/>
            <a:ext cx="8084206" cy="700690"/>
          </a:xfrm>
          <a:prstGeom prst="rect">
            <a:avLst/>
          </a:prstGeom>
          <a:solidFill>
            <a:srgbClr val="D11D8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0" name="Google Shape;70;p12"/>
          <p:cNvSpPr/>
          <p:nvPr/>
        </p:nvSpPr>
        <p:spPr>
          <a:xfrm>
            <a:off x="4118422" y="297797"/>
            <a:ext cx="1156138" cy="166414"/>
          </a:xfrm>
          <a:prstGeom prst="rect">
            <a:avLst/>
          </a:prstGeom>
          <a:solidFill>
            <a:srgbClr val="D11D8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1" name="Google Shape;71;p12"/>
          <p:cNvSpPr/>
          <p:nvPr/>
        </p:nvSpPr>
        <p:spPr>
          <a:xfrm>
            <a:off x="5264866" y="297797"/>
            <a:ext cx="1156138" cy="166414"/>
          </a:xfrm>
          <a:prstGeom prst="rect">
            <a:avLst/>
          </a:prstGeom>
          <a:solidFill>
            <a:srgbClr val="CD45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2" name="Google Shape;72;p12"/>
          <p:cNvSpPr/>
          <p:nvPr/>
        </p:nvSpPr>
        <p:spPr>
          <a:xfrm>
            <a:off x="6411310" y="297797"/>
            <a:ext cx="1156138" cy="166414"/>
          </a:xfrm>
          <a:prstGeom prst="rect">
            <a:avLst/>
          </a:prstGeom>
          <a:solidFill>
            <a:srgbClr val="CC63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3" name="Google Shape;73;p12"/>
          <p:cNvSpPr/>
          <p:nvPr/>
        </p:nvSpPr>
        <p:spPr>
          <a:xfrm>
            <a:off x="7514896" y="297797"/>
            <a:ext cx="1156138" cy="166414"/>
          </a:xfrm>
          <a:prstGeom prst="rect">
            <a:avLst/>
          </a:prstGeom>
          <a:solidFill>
            <a:srgbClr val="C984B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En blanco">
  <p:cSld name="2_En blanco">
    <p:spTree>
      <p:nvGrpSpPr>
        <p:cNvPr id="74" name="Shape 74"/>
        <p:cNvGrpSpPr/>
        <p:nvPr/>
      </p:nvGrpSpPr>
      <p:grpSpPr>
        <a:xfrm>
          <a:off x="0" y="0"/>
          <a:ext cx="0" cy="0"/>
          <a:chOff x="0" y="0"/>
          <a:chExt cx="0" cy="0"/>
        </a:xfrm>
      </p:grpSpPr>
      <p:sp>
        <p:nvSpPr>
          <p:cNvPr id="75" name="Google Shape;75;p1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76" name="Google Shape;76;p1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4.jpg" id="77" name="Google Shape;77;p1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Sólo el título">
  <p:cSld name="4_Sólo el título">
    <p:spTree>
      <p:nvGrpSpPr>
        <p:cNvPr id="78" name="Shape 78"/>
        <p:cNvGrpSpPr/>
        <p:nvPr/>
      </p:nvGrpSpPr>
      <p:grpSpPr>
        <a:xfrm>
          <a:off x="0" y="0"/>
          <a:ext cx="0" cy="0"/>
          <a:chOff x="0" y="0"/>
          <a:chExt cx="0" cy="0"/>
        </a:xfrm>
      </p:grpSpPr>
      <p:pic>
        <p:nvPicPr>
          <p:cNvPr descr="LOGO-B.png" id="79" name="Google Shape;79;p1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80" name="Google Shape;80;p1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81" name="Google Shape;81;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2" name="Google Shape;82;p14"/>
          <p:cNvSpPr/>
          <p:nvPr/>
        </p:nvSpPr>
        <p:spPr>
          <a:xfrm>
            <a:off x="586828" y="385379"/>
            <a:ext cx="8084206" cy="700690"/>
          </a:xfrm>
          <a:prstGeom prst="rect">
            <a:avLst/>
          </a:prstGeom>
          <a:solidFill>
            <a:srgbClr val="A9C114"/>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3" name="Google Shape;83;p14"/>
          <p:cNvSpPr/>
          <p:nvPr/>
        </p:nvSpPr>
        <p:spPr>
          <a:xfrm>
            <a:off x="4099034" y="297797"/>
            <a:ext cx="1156138" cy="166414"/>
          </a:xfrm>
          <a:prstGeom prst="rect">
            <a:avLst/>
          </a:prstGeom>
          <a:solidFill>
            <a:srgbClr val="A9C11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4" name="Google Shape;84;p14"/>
          <p:cNvSpPr/>
          <p:nvPr/>
        </p:nvSpPr>
        <p:spPr>
          <a:xfrm>
            <a:off x="5255172" y="297797"/>
            <a:ext cx="1156138" cy="166414"/>
          </a:xfrm>
          <a:prstGeom prst="rect">
            <a:avLst/>
          </a:prstGeom>
          <a:solidFill>
            <a:srgbClr val="D2DE7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5" name="Google Shape;85;p14"/>
          <p:cNvSpPr/>
          <p:nvPr/>
        </p:nvSpPr>
        <p:spPr>
          <a:xfrm>
            <a:off x="6411310" y="297797"/>
            <a:ext cx="1156138" cy="166414"/>
          </a:xfrm>
          <a:prstGeom prst="rect">
            <a:avLst/>
          </a:prstGeom>
          <a:solidFill>
            <a:srgbClr val="DFE9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6" name="Google Shape;86;p14"/>
          <p:cNvSpPr/>
          <p:nvPr/>
        </p:nvSpPr>
        <p:spPr>
          <a:xfrm>
            <a:off x="7514896" y="297797"/>
            <a:ext cx="1156138" cy="166414"/>
          </a:xfrm>
          <a:prstGeom prst="rect">
            <a:avLst/>
          </a:prstGeom>
          <a:solidFill>
            <a:srgbClr val="EAF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En blanco">
  <p:cSld name="3_En blanco">
    <p:spTree>
      <p:nvGrpSpPr>
        <p:cNvPr id="87" name="Shape 87"/>
        <p:cNvGrpSpPr/>
        <p:nvPr/>
      </p:nvGrpSpPr>
      <p:grpSpPr>
        <a:xfrm>
          <a:off x="0" y="0"/>
          <a:ext cx="0" cy="0"/>
          <a:chOff x="0" y="0"/>
          <a:chExt cx="0" cy="0"/>
        </a:xfrm>
      </p:grpSpPr>
      <p:sp>
        <p:nvSpPr>
          <p:cNvPr id="88" name="Google Shape;88;p15"/>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89" name="Google Shape;89;p15"/>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5.jpg" id="90" name="Google Shape;90;p15"/>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Sólo el título">
  <p:cSld name="5_Sólo el título">
    <p:spTree>
      <p:nvGrpSpPr>
        <p:cNvPr id="91" name="Shape 91"/>
        <p:cNvGrpSpPr/>
        <p:nvPr/>
      </p:nvGrpSpPr>
      <p:grpSpPr>
        <a:xfrm>
          <a:off x="0" y="0"/>
          <a:ext cx="0" cy="0"/>
          <a:chOff x="0" y="0"/>
          <a:chExt cx="0" cy="0"/>
        </a:xfrm>
      </p:grpSpPr>
      <p:pic>
        <p:nvPicPr>
          <p:cNvPr descr="LOGO-B.png" id="92" name="Google Shape;92;p16"/>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93" name="Google Shape;93;p16"/>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94" name="Google Shape;94;p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5" name="Google Shape;95;p16"/>
          <p:cNvSpPr/>
          <p:nvPr/>
        </p:nvSpPr>
        <p:spPr>
          <a:xfrm>
            <a:off x="586828" y="385379"/>
            <a:ext cx="8084206" cy="700690"/>
          </a:xfrm>
          <a:prstGeom prst="rect">
            <a:avLst/>
          </a:prstGeom>
          <a:solidFill>
            <a:srgbClr val="F87516"/>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6" name="Google Shape;96;p16"/>
          <p:cNvSpPr/>
          <p:nvPr/>
        </p:nvSpPr>
        <p:spPr>
          <a:xfrm>
            <a:off x="4117848" y="297797"/>
            <a:ext cx="1156138" cy="166414"/>
          </a:xfrm>
          <a:prstGeom prst="rect">
            <a:avLst/>
          </a:prstGeom>
          <a:solidFill>
            <a:srgbClr val="F8751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7" name="Google Shape;97;p16"/>
          <p:cNvSpPr/>
          <p:nvPr/>
        </p:nvSpPr>
        <p:spPr>
          <a:xfrm>
            <a:off x="5264579" y="297797"/>
            <a:ext cx="1156138" cy="166414"/>
          </a:xfrm>
          <a:prstGeom prst="rect">
            <a:avLst/>
          </a:prstGeom>
          <a:solidFill>
            <a:srgbClr val="FAB67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8" name="Google Shape;98;p16"/>
          <p:cNvSpPr/>
          <p:nvPr/>
        </p:nvSpPr>
        <p:spPr>
          <a:xfrm>
            <a:off x="6411310" y="297797"/>
            <a:ext cx="1156138" cy="166414"/>
          </a:xfrm>
          <a:prstGeom prst="rect">
            <a:avLst/>
          </a:prstGeom>
          <a:solidFill>
            <a:srgbClr val="FBCC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9" name="Google Shape;99;p16"/>
          <p:cNvSpPr/>
          <p:nvPr/>
        </p:nvSpPr>
        <p:spPr>
          <a:xfrm>
            <a:off x="7514896" y="297797"/>
            <a:ext cx="1156138" cy="166414"/>
          </a:xfrm>
          <a:prstGeom prst="rect">
            <a:avLst/>
          </a:prstGeom>
          <a:solidFill>
            <a:srgbClr val="FCDE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En blanco">
  <p:cSld name="4_En blanco">
    <p:spTree>
      <p:nvGrpSpPr>
        <p:cNvPr id="100" name="Shape 100"/>
        <p:cNvGrpSpPr/>
        <p:nvPr/>
      </p:nvGrpSpPr>
      <p:grpSpPr>
        <a:xfrm>
          <a:off x="0" y="0"/>
          <a:ext cx="0" cy="0"/>
          <a:chOff x="0" y="0"/>
          <a:chExt cx="0" cy="0"/>
        </a:xfrm>
      </p:grpSpPr>
      <p:sp>
        <p:nvSpPr>
          <p:cNvPr id="101" name="Google Shape;101;p17"/>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02" name="Google Shape;102;p17"/>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6.jpg" id="103" name="Google Shape;103;p17"/>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6_Sólo el título">
  <p:cSld name="6_Sólo el título">
    <p:spTree>
      <p:nvGrpSpPr>
        <p:cNvPr id="104" name="Shape 104"/>
        <p:cNvGrpSpPr/>
        <p:nvPr/>
      </p:nvGrpSpPr>
      <p:grpSpPr>
        <a:xfrm>
          <a:off x="0" y="0"/>
          <a:ext cx="0" cy="0"/>
          <a:chOff x="0" y="0"/>
          <a:chExt cx="0" cy="0"/>
        </a:xfrm>
      </p:grpSpPr>
      <p:pic>
        <p:nvPicPr>
          <p:cNvPr descr="LOGO-B.png" id="105" name="Google Shape;105;p18"/>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06" name="Google Shape;106;p18"/>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07" name="Google Shape;107;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8" name="Google Shape;108;p18"/>
          <p:cNvSpPr/>
          <p:nvPr/>
        </p:nvSpPr>
        <p:spPr>
          <a:xfrm>
            <a:off x="586828" y="385379"/>
            <a:ext cx="8084206" cy="700690"/>
          </a:xfrm>
          <a:prstGeom prst="rect">
            <a:avLst/>
          </a:prstGeom>
          <a:solidFill>
            <a:srgbClr val="F8CA1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9" name="Google Shape;109;p18"/>
          <p:cNvSpPr/>
          <p:nvPr/>
        </p:nvSpPr>
        <p:spPr>
          <a:xfrm>
            <a:off x="4117848" y="297797"/>
            <a:ext cx="1156138" cy="166414"/>
          </a:xfrm>
          <a:prstGeom prst="rect">
            <a:avLst/>
          </a:prstGeom>
          <a:solidFill>
            <a:srgbClr val="F8CA1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0" name="Google Shape;110;p18"/>
          <p:cNvSpPr/>
          <p:nvPr/>
        </p:nvSpPr>
        <p:spPr>
          <a:xfrm>
            <a:off x="5264579" y="297797"/>
            <a:ext cx="1156138" cy="166414"/>
          </a:xfrm>
          <a:prstGeom prst="rect">
            <a:avLst/>
          </a:prstGeom>
          <a:solidFill>
            <a:srgbClr val="FAE17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1" name="Google Shape;111;p18"/>
          <p:cNvSpPr/>
          <p:nvPr/>
        </p:nvSpPr>
        <p:spPr>
          <a:xfrm>
            <a:off x="6411310" y="297797"/>
            <a:ext cx="1156138" cy="166414"/>
          </a:xfrm>
          <a:prstGeom prst="rect">
            <a:avLst/>
          </a:prstGeom>
          <a:solidFill>
            <a:srgbClr val="FCEB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2" name="Google Shape;112;p18"/>
          <p:cNvSpPr/>
          <p:nvPr/>
        </p:nvSpPr>
        <p:spPr>
          <a:xfrm>
            <a:off x="7514896" y="297797"/>
            <a:ext cx="1156138" cy="166414"/>
          </a:xfrm>
          <a:prstGeom prst="rect">
            <a:avLst/>
          </a:prstGeom>
          <a:solidFill>
            <a:srgbClr val="FDF3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En blanco">
  <p:cSld name="5_En blanco">
    <p:spTree>
      <p:nvGrpSpPr>
        <p:cNvPr id="113" name="Shape 113"/>
        <p:cNvGrpSpPr/>
        <p:nvPr/>
      </p:nvGrpSpPr>
      <p:grpSpPr>
        <a:xfrm>
          <a:off x="0" y="0"/>
          <a:ext cx="0" cy="0"/>
          <a:chOff x="0" y="0"/>
          <a:chExt cx="0" cy="0"/>
        </a:xfrm>
      </p:grpSpPr>
      <p:sp>
        <p:nvSpPr>
          <p:cNvPr id="114" name="Google Shape;114;p1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15" name="Google Shape;115;p1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7.jpg" id="116" name="Google Shape;116;p1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7_Sólo el título">
  <p:cSld name="7_Sólo el título">
    <p:spTree>
      <p:nvGrpSpPr>
        <p:cNvPr id="117" name="Shape 117"/>
        <p:cNvGrpSpPr/>
        <p:nvPr/>
      </p:nvGrpSpPr>
      <p:grpSpPr>
        <a:xfrm>
          <a:off x="0" y="0"/>
          <a:ext cx="0" cy="0"/>
          <a:chOff x="0" y="0"/>
          <a:chExt cx="0" cy="0"/>
        </a:xfrm>
      </p:grpSpPr>
      <p:pic>
        <p:nvPicPr>
          <p:cNvPr descr="LOGO-B.png" id="118" name="Google Shape;118;p2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19" name="Google Shape;119;p2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20" name="Google Shape;120;p2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21" name="Google Shape;121;p20"/>
          <p:cNvSpPr/>
          <p:nvPr/>
        </p:nvSpPr>
        <p:spPr>
          <a:xfrm>
            <a:off x="586828" y="385379"/>
            <a:ext cx="8084206" cy="700690"/>
          </a:xfrm>
          <a:prstGeom prst="rect">
            <a:avLst/>
          </a:prstGeom>
          <a:solidFill>
            <a:srgbClr val="A91209"/>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2" name="Google Shape;122;p20"/>
          <p:cNvSpPr/>
          <p:nvPr/>
        </p:nvSpPr>
        <p:spPr>
          <a:xfrm>
            <a:off x="4117848" y="297797"/>
            <a:ext cx="1156138" cy="166414"/>
          </a:xfrm>
          <a:prstGeom prst="rect">
            <a:avLst/>
          </a:prstGeom>
          <a:solidFill>
            <a:srgbClr val="A9120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3" name="Google Shape;123;p20"/>
          <p:cNvSpPr/>
          <p:nvPr/>
        </p:nvSpPr>
        <p:spPr>
          <a:xfrm>
            <a:off x="5264579" y="297797"/>
            <a:ext cx="1156138" cy="166414"/>
          </a:xfrm>
          <a:prstGeom prst="rect">
            <a:avLst/>
          </a:prstGeom>
          <a:solidFill>
            <a:srgbClr val="D1837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4" name="Google Shape;124;p20"/>
          <p:cNvSpPr/>
          <p:nvPr/>
        </p:nvSpPr>
        <p:spPr>
          <a:xfrm>
            <a:off x="6411310" y="297797"/>
            <a:ext cx="1156138" cy="166414"/>
          </a:xfrm>
          <a:prstGeom prst="rect">
            <a:avLst/>
          </a:prstGeom>
          <a:solidFill>
            <a:srgbClr val="DFA8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5" name="Google Shape;125;p20"/>
          <p:cNvSpPr/>
          <p:nvPr/>
        </p:nvSpPr>
        <p:spPr>
          <a:xfrm>
            <a:off x="7514896" y="297797"/>
            <a:ext cx="1156138" cy="166414"/>
          </a:xfrm>
          <a:prstGeom prst="rect">
            <a:avLst/>
          </a:prstGeom>
          <a:solidFill>
            <a:srgbClr val="EAC7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ólo el título">
  <p:cSld name="Sólo el título">
    <p:spTree>
      <p:nvGrpSpPr>
        <p:cNvPr id="18" name="Shape 18"/>
        <p:cNvGrpSpPr/>
        <p:nvPr/>
      </p:nvGrpSpPr>
      <p:grpSpPr>
        <a:xfrm>
          <a:off x="0" y="0"/>
          <a:ext cx="0" cy="0"/>
          <a:chOff x="0" y="0"/>
          <a:chExt cx="0" cy="0"/>
        </a:xfrm>
      </p:grpSpPr>
      <p:sp>
        <p:nvSpPr>
          <p:cNvPr id="19" name="Google Shape;19;p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LOGO-B.png" id="20" name="Google Shape;20;p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jpg" id="21" name="Google Shape;21;p3"/>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texto vertical">
  <p:cSld name="Título y texto vertical">
    <p:spTree>
      <p:nvGrpSpPr>
        <p:cNvPr id="126" name="Shape 126"/>
        <p:cNvGrpSpPr/>
        <p:nvPr/>
      </p:nvGrpSpPr>
      <p:grpSpPr>
        <a:xfrm>
          <a:off x="0" y="0"/>
          <a:ext cx="0" cy="0"/>
          <a:chOff x="0" y="0"/>
          <a:chExt cx="0" cy="0"/>
        </a:xfrm>
      </p:grpSpPr>
      <p:sp>
        <p:nvSpPr>
          <p:cNvPr id="127" name="Google Shape;127;p2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28" name="Google Shape;128;p2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4.jpg" id="129" name="Google Shape;129;p21"/>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8_Sólo el título">
  <p:cSld name="8_Sólo el título">
    <p:spTree>
      <p:nvGrpSpPr>
        <p:cNvPr id="130" name="Shape 130"/>
        <p:cNvGrpSpPr/>
        <p:nvPr/>
      </p:nvGrpSpPr>
      <p:grpSpPr>
        <a:xfrm>
          <a:off x="0" y="0"/>
          <a:ext cx="0" cy="0"/>
          <a:chOff x="0" y="0"/>
          <a:chExt cx="0" cy="0"/>
        </a:xfrm>
      </p:grpSpPr>
      <p:pic>
        <p:nvPicPr>
          <p:cNvPr descr="LOGO-B.png" id="131" name="Google Shape;131;p2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32" name="Google Shape;132;p2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33" name="Google Shape;133;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34" name="Google Shape;134;p22"/>
          <p:cNvSpPr/>
          <p:nvPr/>
        </p:nvSpPr>
        <p:spPr>
          <a:xfrm>
            <a:off x="586828" y="385379"/>
            <a:ext cx="8084206" cy="700690"/>
          </a:xfrm>
          <a:prstGeom prst="rect">
            <a:avLst/>
          </a:prstGeom>
          <a:solidFill>
            <a:srgbClr val="713905"/>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5" name="Google Shape;135;p22"/>
          <p:cNvSpPr/>
          <p:nvPr/>
        </p:nvSpPr>
        <p:spPr>
          <a:xfrm>
            <a:off x="4117848" y="297797"/>
            <a:ext cx="1156138" cy="166414"/>
          </a:xfrm>
          <a:prstGeom prst="rect">
            <a:avLst/>
          </a:prstGeom>
          <a:solidFill>
            <a:srgbClr val="71390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6" name="Google Shape;136;p22"/>
          <p:cNvSpPr/>
          <p:nvPr/>
        </p:nvSpPr>
        <p:spPr>
          <a:xfrm>
            <a:off x="5264579" y="297797"/>
            <a:ext cx="1156138" cy="166414"/>
          </a:xfrm>
          <a:prstGeom prst="rect">
            <a:avLst/>
          </a:prstGeom>
          <a:solidFill>
            <a:srgbClr val="B4967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7" name="Google Shape;137;p22"/>
          <p:cNvSpPr/>
          <p:nvPr/>
        </p:nvSpPr>
        <p:spPr>
          <a:xfrm>
            <a:off x="6411310" y="297797"/>
            <a:ext cx="1156138" cy="166414"/>
          </a:xfrm>
          <a:prstGeom prst="rect">
            <a:avLst/>
          </a:prstGeom>
          <a:solidFill>
            <a:srgbClr val="CBB6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8" name="Google Shape;138;p22"/>
          <p:cNvSpPr/>
          <p:nvPr/>
        </p:nvSpPr>
        <p:spPr>
          <a:xfrm>
            <a:off x="7514896" y="297797"/>
            <a:ext cx="1156138" cy="166414"/>
          </a:xfrm>
          <a:prstGeom prst="rect">
            <a:avLst/>
          </a:prstGeom>
          <a:solidFill>
            <a:srgbClr val="DCD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vertical y texto">
  <p:cSld name="Título vertical y texto">
    <p:spTree>
      <p:nvGrpSpPr>
        <p:cNvPr id="139" name="Shape 139"/>
        <p:cNvGrpSpPr/>
        <p:nvPr/>
      </p:nvGrpSpPr>
      <p:grpSpPr>
        <a:xfrm>
          <a:off x="0" y="0"/>
          <a:ext cx="0" cy="0"/>
          <a:chOff x="0" y="0"/>
          <a:chExt cx="0" cy="0"/>
        </a:xfrm>
      </p:grpSpPr>
      <p:sp>
        <p:nvSpPr>
          <p:cNvPr id="140" name="Google Shape;140;p2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41" name="Google Shape;141;p2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5.jpg" id="142" name="Google Shape;142;p2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9_Sólo el título">
  <p:cSld name="9_Sólo el título">
    <p:spTree>
      <p:nvGrpSpPr>
        <p:cNvPr id="143" name="Shape 143"/>
        <p:cNvGrpSpPr/>
        <p:nvPr/>
      </p:nvGrpSpPr>
      <p:grpSpPr>
        <a:xfrm>
          <a:off x="0" y="0"/>
          <a:ext cx="0" cy="0"/>
          <a:chOff x="0" y="0"/>
          <a:chExt cx="0" cy="0"/>
        </a:xfrm>
      </p:grpSpPr>
      <p:pic>
        <p:nvPicPr>
          <p:cNvPr descr="LOGO-B.png" id="144" name="Google Shape;144;p2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45" name="Google Shape;145;p2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46" name="Google Shape;146;p2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7" name="Google Shape;147;p24"/>
          <p:cNvSpPr/>
          <p:nvPr/>
        </p:nvSpPr>
        <p:spPr>
          <a:xfrm>
            <a:off x="586828" y="385379"/>
            <a:ext cx="8084206" cy="700690"/>
          </a:xfrm>
          <a:prstGeom prst="rect">
            <a:avLst/>
          </a:prstGeom>
          <a:solidFill>
            <a:srgbClr val="665C52"/>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8" name="Google Shape;148;p24"/>
          <p:cNvSpPr/>
          <p:nvPr/>
        </p:nvSpPr>
        <p:spPr>
          <a:xfrm>
            <a:off x="4117848" y="297797"/>
            <a:ext cx="1156138" cy="166414"/>
          </a:xfrm>
          <a:prstGeom prst="rect">
            <a:avLst/>
          </a:prstGeom>
          <a:solidFill>
            <a:srgbClr val="665C5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9" name="Google Shape;149;p24"/>
          <p:cNvSpPr/>
          <p:nvPr/>
        </p:nvSpPr>
        <p:spPr>
          <a:xfrm>
            <a:off x="5264579" y="297797"/>
            <a:ext cx="1156138" cy="166414"/>
          </a:xfrm>
          <a:prstGeom prst="rect">
            <a:avLst/>
          </a:prstGeom>
          <a:solidFill>
            <a:srgbClr val="AEA9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0" name="Google Shape;150;p24"/>
          <p:cNvSpPr/>
          <p:nvPr/>
        </p:nvSpPr>
        <p:spPr>
          <a:xfrm>
            <a:off x="6411310" y="297797"/>
            <a:ext cx="1156138" cy="166414"/>
          </a:xfrm>
          <a:prstGeom prst="rect">
            <a:avLst/>
          </a:prstGeom>
          <a:solidFill>
            <a:srgbClr val="C6C3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1" name="Google Shape;151;p24"/>
          <p:cNvSpPr/>
          <p:nvPr/>
        </p:nvSpPr>
        <p:spPr>
          <a:xfrm>
            <a:off x="7514896" y="297797"/>
            <a:ext cx="1156138" cy="166414"/>
          </a:xfrm>
          <a:prstGeom prst="rect">
            <a:avLst/>
          </a:prstGeom>
          <a:solidFill>
            <a:srgbClr val="D9D8D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Sólo el título">
  <p:cSld name="1_Sólo el título">
    <p:spTree>
      <p:nvGrpSpPr>
        <p:cNvPr id="22" name="Shape 22"/>
        <p:cNvGrpSpPr/>
        <p:nvPr/>
      </p:nvGrpSpPr>
      <p:grpSpPr>
        <a:xfrm>
          <a:off x="0" y="0"/>
          <a:ext cx="0" cy="0"/>
          <a:chOff x="0" y="0"/>
          <a:chExt cx="0" cy="0"/>
        </a:xfrm>
      </p:grpSpPr>
      <p:pic>
        <p:nvPicPr>
          <p:cNvPr descr="LOGO-B.png" id="23" name="Google Shape;23;p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sp>
        <p:nvSpPr>
          <p:cNvPr id="24" name="Google Shape;24;p4"/>
          <p:cNvSpPr/>
          <p:nvPr/>
        </p:nvSpPr>
        <p:spPr>
          <a:xfrm>
            <a:off x="586828" y="385379"/>
            <a:ext cx="8084206" cy="700690"/>
          </a:xfrm>
          <a:prstGeom prst="rect">
            <a:avLst/>
          </a:prstGeom>
          <a:solidFill>
            <a:srgbClr val="4A2167"/>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5" name="Google Shape;25;p4"/>
          <p:cNvSpPr/>
          <p:nvPr/>
        </p:nvSpPr>
        <p:spPr>
          <a:xfrm>
            <a:off x="4117848" y="297797"/>
            <a:ext cx="1156138" cy="166414"/>
          </a:xfrm>
          <a:prstGeom prst="rect">
            <a:avLst/>
          </a:prstGeom>
          <a:solidFill>
            <a:srgbClr val="4A216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6" name="Google Shape;26;p4"/>
          <p:cNvSpPr/>
          <p:nvPr/>
        </p:nvSpPr>
        <p:spPr>
          <a:xfrm>
            <a:off x="5264579" y="297797"/>
            <a:ext cx="1156138" cy="166414"/>
          </a:xfrm>
          <a:prstGeom prst="rect">
            <a:avLst/>
          </a:prstGeom>
          <a:solidFill>
            <a:srgbClr val="5A357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7" name="Google Shape;27;p4"/>
          <p:cNvSpPr/>
          <p:nvPr/>
        </p:nvSpPr>
        <p:spPr>
          <a:xfrm>
            <a:off x="6411310" y="297797"/>
            <a:ext cx="1156138" cy="166414"/>
          </a:xfrm>
          <a:prstGeom prst="rect">
            <a:avLst/>
          </a:prstGeom>
          <a:solidFill>
            <a:srgbClr val="6D4E8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8" name="Google Shape;28;p4"/>
          <p:cNvSpPr/>
          <p:nvPr/>
        </p:nvSpPr>
        <p:spPr>
          <a:xfrm>
            <a:off x="7514896" y="297797"/>
            <a:ext cx="1156138" cy="166414"/>
          </a:xfrm>
          <a:prstGeom prst="rect">
            <a:avLst/>
          </a:prstGeom>
          <a:solidFill>
            <a:srgbClr val="7D669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logo.jpg" id="29" name="Google Shape;29;p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30" name="Google Shape;30;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a de título" type="title">
  <p:cSld name="TITLE">
    <p:spTree>
      <p:nvGrpSpPr>
        <p:cNvPr id="31" name="Shape 31"/>
        <p:cNvGrpSpPr/>
        <p:nvPr/>
      </p:nvGrpSpPr>
      <p:grpSpPr>
        <a:xfrm>
          <a:off x="0" y="0"/>
          <a:ext cx="0" cy="0"/>
          <a:chOff x="0" y="0"/>
          <a:chExt cx="0" cy="0"/>
        </a:xfrm>
      </p:grpSpPr>
      <p:sp>
        <p:nvSpPr>
          <p:cNvPr id="32" name="Google Shape;32;p5"/>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5"/>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34" name="Google Shape;34;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pic>
        <p:nvPicPr>
          <p:cNvPr descr="logo.jpg" id="37" name="Google Shape;37;p5"/>
          <p:cNvPicPr preferRelativeResize="0"/>
          <p:nvPr/>
        </p:nvPicPr>
        <p:blipFill rotWithShape="1">
          <a:blip r:embed="rId2">
            <a:alphaModFix/>
          </a:blip>
          <a:srcRect b="0" l="0" r="0" t="0"/>
          <a:stretch/>
        </p:blipFill>
        <p:spPr>
          <a:xfrm>
            <a:off x="586828" y="6225296"/>
            <a:ext cx="1992643" cy="44626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objetos" type="obj">
  <p:cSld name="OBJECT">
    <p:spTree>
      <p:nvGrpSpPr>
        <p:cNvPr id="38" name="Shape 38"/>
        <p:cNvGrpSpPr/>
        <p:nvPr/>
      </p:nvGrpSpPr>
      <p:grpSpPr>
        <a:xfrm>
          <a:off x="0" y="0"/>
          <a:ext cx="0" cy="0"/>
          <a:chOff x="0" y="0"/>
          <a:chExt cx="0" cy="0"/>
        </a:xfrm>
      </p:grpSpPr>
      <p:sp>
        <p:nvSpPr>
          <p:cNvPr id="39" name="Google Shape;39;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41" name="Google Shape;41;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MX"/>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os objetos">
  <p:cSld name="Dos objetos">
    <p:spTree>
      <p:nvGrpSpPr>
        <p:cNvPr id="44" name="Shape 44"/>
        <p:cNvGrpSpPr/>
        <p:nvPr/>
      </p:nvGrpSpPr>
      <p:grpSpPr>
        <a:xfrm>
          <a:off x="0" y="0"/>
          <a:ext cx="0" cy="0"/>
          <a:chOff x="0" y="0"/>
          <a:chExt cx="0" cy="0"/>
        </a:xfrm>
      </p:grpSpPr>
      <p:pic>
        <p:nvPicPr>
          <p:cNvPr descr="ppt institucional-actualizado[1].jpg" id="45" name="Google Shape;45;p7"/>
          <p:cNvPicPr preferRelativeResize="0"/>
          <p:nvPr/>
        </p:nvPicPr>
        <p:blipFill rotWithShape="1">
          <a:blip r:embed="rId2">
            <a:alphaModFix/>
          </a:blip>
          <a:srcRect b="0" l="0" r="0" t="0"/>
          <a:stretch/>
        </p:blipFill>
        <p:spPr>
          <a:xfrm>
            <a:off x="0" y="0"/>
            <a:ext cx="9043416" cy="67818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ción">
  <p:cSld name="Comparación">
    <p:spTree>
      <p:nvGrpSpPr>
        <p:cNvPr id="46" name="Shape 46"/>
        <p:cNvGrpSpPr/>
        <p:nvPr/>
      </p:nvGrpSpPr>
      <p:grpSpPr>
        <a:xfrm>
          <a:off x="0" y="0"/>
          <a:ext cx="0" cy="0"/>
          <a:chOff x="0" y="0"/>
          <a:chExt cx="0" cy="0"/>
        </a:xfrm>
      </p:grpSpPr>
      <p:sp>
        <p:nvSpPr>
          <p:cNvPr id="47" name="Google Shape;47;p8"/>
          <p:cNvSpPr/>
          <p:nvPr/>
        </p:nvSpPr>
        <p:spPr>
          <a:xfrm>
            <a:off x="1748454" y="-27988"/>
            <a:ext cx="1731112" cy="132343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MX" sz="8000">
                <a:solidFill>
                  <a:srgbClr val="2871B4"/>
                </a:solidFill>
                <a:latin typeface="PT Sans"/>
                <a:ea typeface="PT Sans"/>
                <a:cs typeface="PT Sans"/>
                <a:sym typeface="PT Sans"/>
              </a:rPr>
              <a:t>16</a:t>
            </a:r>
            <a:endParaRPr b="1" sz="8000">
              <a:solidFill>
                <a:srgbClr val="2871B4"/>
              </a:solidFill>
              <a:latin typeface="PT Sans"/>
              <a:ea typeface="PT Sans"/>
              <a:cs typeface="PT Sans"/>
              <a:sym typeface="PT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type="blank">
  <p:cSld name="BLANK">
    <p:spTree>
      <p:nvGrpSpPr>
        <p:cNvPr id="48" name="Shape 48"/>
        <p:cNvGrpSpPr/>
        <p:nvPr/>
      </p:nvGrpSpPr>
      <p:grpSpPr>
        <a:xfrm>
          <a:off x="0" y="0"/>
          <a:ext cx="0" cy="0"/>
          <a:chOff x="0" y="0"/>
          <a:chExt cx="0" cy="0"/>
        </a:xfrm>
      </p:grpSpPr>
      <p:sp>
        <p:nvSpPr>
          <p:cNvPr id="49" name="Google Shape;49;p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50" name="Google Shape;50;p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3.jpg" id="51" name="Google Shape;51;p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Sólo el título">
  <p:cSld name="2_Sólo el título">
    <p:spTree>
      <p:nvGrpSpPr>
        <p:cNvPr id="52" name="Shape 52"/>
        <p:cNvGrpSpPr/>
        <p:nvPr/>
      </p:nvGrpSpPr>
      <p:grpSpPr>
        <a:xfrm>
          <a:off x="0" y="0"/>
          <a:ext cx="0" cy="0"/>
          <a:chOff x="0" y="0"/>
          <a:chExt cx="0" cy="0"/>
        </a:xfrm>
      </p:grpSpPr>
      <p:pic>
        <p:nvPicPr>
          <p:cNvPr descr="LOGO-B.png" id="53" name="Google Shape;53;p1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54" name="Google Shape;54;p1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55" name="Google Shape;55;p1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6" name="Google Shape;56;p10"/>
          <p:cNvSpPr/>
          <p:nvPr/>
        </p:nvSpPr>
        <p:spPr>
          <a:xfrm>
            <a:off x="586828" y="385379"/>
            <a:ext cx="8084206" cy="700690"/>
          </a:xfrm>
          <a:prstGeom prst="rect">
            <a:avLst/>
          </a:prstGeom>
          <a:solidFill>
            <a:srgbClr val="32A3CE"/>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7" name="Google Shape;57;p10"/>
          <p:cNvSpPr/>
          <p:nvPr/>
        </p:nvSpPr>
        <p:spPr>
          <a:xfrm>
            <a:off x="4117848" y="297797"/>
            <a:ext cx="1156138" cy="166414"/>
          </a:xfrm>
          <a:prstGeom prst="rect">
            <a:avLst/>
          </a:prstGeom>
          <a:solidFill>
            <a:srgbClr val="32A3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8" name="Google Shape;58;p10"/>
          <p:cNvSpPr/>
          <p:nvPr/>
        </p:nvSpPr>
        <p:spPr>
          <a:xfrm>
            <a:off x="5264579" y="297797"/>
            <a:ext cx="1156138" cy="166414"/>
          </a:xfrm>
          <a:prstGeom prst="rect">
            <a:avLst/>
          </a:prstGeom>
          <a:solidFill>
            <a:srgbClr val="45ACC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9" name="Google Shape;59;p10"/>
          <p:cNvSpPr/>
          <p:nvPr/>
        </p:nvSpPr>
        <p:spPr>
          <a:xfrm>
            <a:off x="6411310" y="297797"/>
            <a:ext cx="1156138" cy="166414"/>
          </a:xfrm>
          <a:prstGeom prst="rect">
            <a:avLst/>
          </a:prstGeom>
          <a:solidFill>
            <a:srgbClr val="62B2C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0" name="Google Shape;60;p10"/>
          <p:cNvSpPr/>
          <p:nvPr/>
        </p:nvSpPr>
        <p:spPr>
          <a:xfrm>
            <a:off x="7514896" y="297797"/>
            <a:ext cx="1156138" cy="166414"/>
          </a:xfrm>
          <a:prstGeom prst="rect">
            <a:avLst/>
          </a:prstGeom>
          <a:solidFill>
            <a:srgbClr val="83BBC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MX"/>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5"/>
          <p:cNvSpPr/>
          <p:nvPr/>
        </p:nvSpPr>
        <p:spPr>
          <a:xfrm>
            <a:off x="878986" y="6215970"/>
            <a:ext cx="3129544" cy="36933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MX" sz="1800" u="none" cap="none" strike="noStrike">
                <a:solidFill>
                  <a:srgbClr val="7F7F7F"/>
                </a:solidFill>
                <a:latin typeface="Candara"/>
                <a:ea typeface="Candara"/>
                <a:cs typeface="Candara"/>
                <a:sym typeface="Candara"/>
              </a:rPr>
              <a:t>Marzo 2018</a:t>
            </a:r>
            <a:endParaRPr b="0" i="0" sz="1800" u="none" cap="none" strike="noStrike">
              <a:solidFill>
                <a:srgbClr val="7F7F7F"/>
              </a:solidFill>
              <a:latin typeface="Candara"/>
              <a:ea typeface="Candara"/>
              <a:cs typeface="Candara"/>
              <a:sym typeface="Candara"/>
            </a:endParaRPr>
          </a:p>
        </p:txBody>
      </p:sp>
      <p:sp>
        <p:nvSpPr>
          <p:cNvPr id="157" name="Google Shape;157;p25"/>
          <p:cNvSpPr txBox="1"/>
          <p:nvPr/>
        </p:nvSpPr>
        <p:spPr>
          <a:xfrm>
            <a:off x="711757" y="5754305"/>
            <a:ext cx="3464003" cy="64633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MX" sz="1800" u="none" cap="none" strike="noStrike">
                <a:solidFill>
                  <a:schemeClr val="dk1"/>
                </a:solidFill>
                <a:latin typeface="Candara"/>
                <a:ea typeface="Candara"/>
                <a:cs typeface="Candara"/>
                <a:sym typeface="Candara"/>
              </a:rPr>
              <a:t>PBY3101: Programación de Base de Datos</a:t>
            </a:r>
            <a:endParaRPr b="0" i="0" sz="1800" u="none" cap="none" strike="noStrike">
              <a:solidFill>
                <a:schemeClr val="dk1"/>
              </a:solidFill>
              <a:latin typeface="Candara"/>
              <a:ea typeface="Candara"/>
              <a:cs typeface="Candara"/>
              <a:sym typeface="Candar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34"/>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21" name="Google Shape;221;p34"/>
          <p:cNvPicPr preferRelativeResize="0"/>
          <p:nvPr/>
        </p:nvPicPr>
        <p:blipFill rotWithShape="1">
          <a:blip r:embed="rId3">
            <a:alphaModFix/>
          </a:blip>
          <a:srcRect b="0" l="0" r="0" t="0"/>
          <a:stretch/>
        </p:blipFill>
        <p:spPr>
          <a:xfrm>
            <a:off x="602166" y="1198756"/>
            <a:ext cx="8001000" cy="4800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35"/>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28" name="Google Shape;228;p35"/>
          <p:cNvPicPr preferRelativeResize="0"/>
          <p:nvPr/>
        </p:nvPicPr>
        <p:blipFill rotWithShape="1">
          <a:blip r:embed="rId3">
            <a:alphaModFix/>
          </a:blip>
          <a:srcRect b="0" l="0" r="0" t="0"/>
          <a:stretch/>
        </p:blipFill>
        <p:spPr>
          <a:xfrm>
            <a:off x="375425" y="1566746"/>
            <a:ext cx="8597590" cy="429879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36"/>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35" name="Google Shape;235;p36"/>
          <p:cNvPicPr preferRelativeResize="0"/>
          <p:nvPr/>
        </p:nvPicPr>
        <p:blipFill rotWithShape="1">
          <a:blip r:embed="rId3">
            <a:alphaModFix/>
          </a:blip>
          <a:srcRect b="0" l="0" r="0" t="0"/>
          <a:stretch/>
        </p:blipFill>
        <p:spPr>
          <a:xfrm>
            <a:off x="446049" y="1060559"/>
            <a:ext cx="8252520" cy="556326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37"/>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42" name="Google Shape;242;p37"/>
          <p:cNvPicPr preferRelativeResize="0"/>
          <p:nvPr/>
        </p:nvPicPr>
        <p:blipFill rotWithShape="1">
          <a:blip r:embed="rId3">
            <a:alphaModFix/>
          </a:blip>
          <a:srcRect b="0" l="0" r="0" t="0"/>
          <a:stretch/>
        </p:blipFill>
        <p:spPr>
          <a:xfrm>
            <a:off x="312029" y="1355454"/>
            <a:ext cx="8660986" cy="468850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6"/>
          <p:cNvSpPr txBox="1"/>
          <p:nvPr/>
        </p:nvSpPr>
        <p:spPr>
          <a:xfrm>
            <a:off x="981307" y="2988527"/>
            <a:ext cx="3189249" cy="107721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s-MX" sz="3200" u="none" cap="none" strike="noStrike">
                <a:solidFill>
                  <a:schemeClr val="lt1"/>
                </a:solidFill>
                <a:latin typeface="Calibri"/>
                <a:ea typeface="Calibri"/>
                <a:cs typeface="Calibri"/>
                <a:sym typeface="Calibri"/>
              </a:rPr>
              <a:t>¿Qué son los Subprogramas?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7"/>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i="0" lang="es-MX" sz="1800" u="none" cap="none" strike="noStrike">
                <a:solidFill>
                  <a:schemeClr val="lt1"/>
                </a:solidFill>
                <a:latin typeface="Calibri"/>
                <a:ea typeface="Calibri"/>
                <a:cs typeface="Calibri"/>
                <a:sym typeface="Calibri"/>
              </a:rPr>
              <a:t>Funciones Definidas por el Usuario en Sentencias SQL</a:t>
            </a:r>
            <a:endParaRPr b="0" i="0" sz="1600" u="none" cap="none" strike="noStrike">
              <a:solidFill>
                <a:schemeClr val="lt1"/>
              </a:solidFill>
              <a:latin typeface="Calibri"/>
              <a:ea typeface="Calibri"/>
              <a:cs typeface="Calibri"/>
              <a:sym typeface="Calibri"/>
            </a:endParaRPr>
          </a:p>
        </p:txBody>
      </p:sp>
      <p:pic>
        <p:nvPicPr>
          <p:cNvPr id="169" name="Google Shape;169;p27"/>
          <p:cNvPicPr preferRelativeResize="0"/>
          <p:nvPr/>
        </p:nvPicPr>
        <p:blipFill rotWithShape="1">
          <a:blip r:embed="rId3">
            <a:alphaModFix/>
          </a:blip>
          <a:srcRect b="0" l="0" r="0" t="0"/>
          <a:stretch/>
        </p:blipFill>
        <p:spPr>
          <a:xfrm>
            <a:off x="1615533" y="1126636"/>
            <a:ext cx="5498946" cy="49913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8"/>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i="0" lang="es-MX" sz="1800" u="none" cap="none" strike="noStrike">
                <a:solidFill>
                  <a:schemeClr val="lt1"/>
                </a:solidFill>
                <a:latin typeface="Calibri"/>
                <a:ea typeface="Calibri"/>
                <a:cs typeface="Calibri"/>
                <a:sym typeface="Calibri"/>
              </a:rPr>
              <a:t>Funciones Definidas por el Usuario en Sentencias SQL</a:t>
            </a:r>
            <a:endParaRPr b="0" i="0" sz="1600" u="none" cap="none" strike="noStrike">
              <a:solidFill>
                <a:schemeClr val="lt1"/>
              </a:solidFill>
              <a:latin typeface="Calibri"/>
              <a:ea typeface="Calibri"/>
              <a:cs typeface="Calibri"/>
              <a:sym typeface="Calibri"/>
            </a:endParaRPr>
          </a:p>
        </p:txBody>
      </p:sp>
      <p:pic>
        <p:nvPicPr>
          <p:cNvPr id="176" name="Google Shape;176;p28"/>
          <p:cNvPicPr preferRelativeResize="0"/>
          <p:nvPr/>
        </p:nvPicPr>
        <p:blipFill rotWithShape="1">
          <a:blip r:embed="rId3">
            <a:alphaModFix/>
          </a:blip>
          <a:srcRect b="0" l="0" r="0" t="0"/>
          <a:stretch/>
        </p:blipFill>
        <p:spPr>
          <a:xfrm>
            <a:off x="914400" y="1317774"/>
            <a:ext cx="7002966" cy="42829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9"/>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i="0" lang="es-MX" sz="1800" u="none" cap="none" strike="noStrike">
                <a:solidFill>
                  <a:schemeClr val="lt1"/>
                </a:solidFill>
                <a:latin typeface="Calibri"/>
                <a:ea typeface="Calibri"/>
                <a:cs typeface="Calibri"/>
                <a:sym typeface="Calibri"/>
              </a:rPr>
              <a:t>Funciones Definidas por el Usuario en Sentencias SQL</a:t>
            </a:r>
            <a:endParaRPr b="0" i="0" sz="1600" u="none" cap="none" strike="noStrike">
              <a:solidFill>
                <a:schemeClr val="lt1"/>
              </a:solidFill>
              <a:latin typeface="Calibri"/>
              <a:ea typeface="Calibri"/>
              <a:cs typeface="Calibri"/>
              <a:sym typeface="Calibri"/>
            </a:endParaRPr>
          </a:p>
        </p:txBody>
      </p:sp>
      <p:pic>
        <p:nvPicPr>
          <p:cNvPr id="183" name="Google Shape;183;p29"/>
          <p:cNvPicPr preferRelativeResize="0"/>
          <p:nvPr/>
        </p:nvPicPr>
        <p:blipFill rotWithShape="1">
          <a:blip r:embed="rId3">
            <a:alphaModFix/>
          </a:blip>
          <a:srcRect b="0" l="0" r="0" t="0"/>
          <a:stretch/>
        </p:blipFill>
        <p:spPr>
          <a:xfrm>
            <a:off x="557561" y="1672681"/>
            <a:ext cx="7716644" cy="4518671"/>
          </a:xfrm>
          <a:prstGeom prst="rect">
            <a:avLst/>
          </a:prstGeom>
          <a:noFill/>
          <a:ln>
            <a:noFill/>
          </a:ln>
        </p:spPr>
      </p:pic>
      <p:sp>
        <p:nvSpPr>
          <p:cNvPr id="184" name="Google Shape;184;p29"/>
          <p:cNvSpPr/>
          <p:nvPr/>
        </p:nvSpPr>
        <p:spPr>
          <a:xfrm>
            <a:off x="557546" y="1211020"/>
            <a:ext cx="7404300" cy="4617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MX" sz="2400" u="none" cap="none" strike="noStrike">
                <a:solidFill>
                  <a:srgbClr val="17365D"/>
                </a:solidFill>
                <a:latin typeface="Calibri"/>
                <a:ea typeface="Calibri"/>
                <a:cs typeface="Calibri"/>
                <a:sym typeface="Calibri"/>
              </a:rPr>
              <a:t>Funciones Definidas por el Usuario en Sentencias SQL</a:t>
            </a:r>
            <a:r>
              <a:rPr b="0" i="0" lang="es-MX" sz="2400" u="none" cap="none" strike="noStrike">
                <a:solidFill>
                  <a:srgbClr val="17365D"/>
                </a:solidFill>
                <a:latin typeface="Calibri"/>
                <a:ea typeface="Calibri"/>
                <a:cs typeface="Calibri"/>
                <a:sym typeface="Calibri"/>
              </a:rPr>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0"/>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sp>
        <p:nvSpPr>
          <p:cNvPr id="191" name="Google Shape;191;p30"/>
          <p:cNvSpPr/>
          <p:nvPr/>
        </p:nvSpPr>
        <p:spPr>
          <a:xfrm>
            <a:off x="479501" y="1143220"/>
            <a:ext cx="8285357"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MX" sz="2400">
                <a:solidFill>
                  <a:srgbClr val="17365D"/>
                </a:solidFill>
                <a:latin typeface="Calibri"/>
                <a:ea typeface="Calibri"/>
                <a:cs typeface="Calibri"/>
                <a:sym typeface="Calibri"/>
              </a:rPr>
              <a:t>Funciones Definidas por el Usuario en Sentencias SQL</a:t>
            </a:r>
            <a:r>
              <a:rPr lang="es-MX" sz="2400">
                <a:solidFill>
                  <a:srgbClr val="17365D"/>
                </a:solidFill>
                <a:latin typeface="Calibri"/>
                <a:ea typeface="Calibri"/>
                <a:cs typeface="Calibri"/>
                <a:sym typeface="Calibri"/>
              </a:rPr>
              <a:t> </a:t>
            </a:r>
            <a:endParaRPr/>
          </a:p>
        </p:txBody>
      </p:sp>
      <p:pic>
        <p:nvPicPr>
          <p:cNvPr id="192" name="Google Shape;192;p30"/>
          <p:cNvPicPr preferRelativeResize="0"/>
          <p:nvPr/>
        </p:nvPicPr>
        <p:blipFill rotWithShape="1">
          <a:blip r:embed="rId3">
            <a:alphaModFix/>
          </a:blip>
          <a:srcRect b="0" l="0" r="0" t="0"/>
          <a:stretch/>
        </p:blipFill>
        <p:spPr>
          <a:xfrm>
            <a:off x="853067" y="1604885"/>
            <a:ext cx="7538224" cy="4274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1"/>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sp>
        <p:nvSpPr>
          <p:cNvPr id="199" name="Google Shape;199;p31"/>
          <p:cNvSpPr/>
          <p:nvPr/>
        </p:nvSpPr>
        <p:spPr>
          <a:xfrm>
            <a:off x="546409" y="1165524"/>
            <a:ext cx="8151541" cy="46166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MX" sz="2400">
                <a:solidFill>
                  <a:srgbClr val="17365D"/>
                </a:solidFill>
                <a:latin typeface="Calibri"/>
                <a:ea typeface="Calibri"/>
                <a:cs typeface="Calibri"/>
                <a:sym typeface="Calibri"/>
              </a:rPr>
              <a:t>Restricciones de Funciones Definidas por el Usuario</a:t>
            </a:r>
            <a:r>
              <a:rPr lang="es-MX" sz="2400">
                <a:solidFill>
                  <a:srgbClr val="17365D"/>
                </a:solidFill>
                <a:latin typeface="Calibri"/>
                <a:ea typeface="Calibri"/>
                <a:cs typeface="Calibri"/>
                <a:sym typeface="Calibri"/>
              </a:rPr>
              <a:t> </a:t>
            </a:r>
            <a:endParaRPr/>
          </a:p>
        </p:txBody>
      </p:sp>
      <p:pic>
        <p:nvPicPr>
          <p:cNvPr id="200" name="Google Shape;200;p31"/>
          <p:cNvPicPr preferRelativeResize="0"/>
          <p:nvPr/>
        </p:nvPicPr>
        <p:blipFill rotWithShape="1">
          <a:blip r:embed="rId3">
            <a:alphaModFix/>
          </a:blip>
          <a:srcRect b="0" l="0" r="0" t="0"/>
          <a:stretch/>
        </p:blipFill>
        <p:spPr>
          <a:xfrm>
            <a:off x="1343720" y="1908345"/>
            <a:ext cx="6556917" cy="3924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Google Shape;206;p32"/>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07" name="Google Shape;207;p32"/>
          <p:cNvPicPr preferRelativeResize="0"/>
          <p:nvPr/>
        </p:nvPicPr>
        <p:blipFill rotWithShape="1">
          <a:blip r:embed="rId3">
            <a:alphaModFix/>
          </a:blip>
          <a:srcRect b="0" l="0" r="0" t="0"/>
          <a:stretch/>
        </p:blipFill>
        <p:spPr>
          <a:xfrm>
            <a:off x="660469" y="1392598"/>
            <a:ext cx="8051180" cy="458870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33"/>
          <p:cNvSpPr/>
          <p:nvPr/>
        </p:nvSpPr>
        <p:spPr>
          <a:xfrm>
            <a:off x="3300761" y="473486"/>
            <a:ext cx="5672254"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MX" sz="1800">
                <a:solidFill>
                  <a:schemeClr val="lt1"/>
                </a:solidFill>
                <a:latin typeface="Calibri"/>
                <a:ea typeface="Calibri"/>
                <a:cs typeface="Calibri"/>
                <a:sym typeface="Calibri"/>
              </a:rPr>
              <a:t>Funciones Definidas por el Usuario en Sentencias SQL</a:t>
            </a:r>
            <a:endParaRPr sz="1600">
              <a:solidFill>
                <a:schemeClr val="lt1"/>
              </a:solidFill>
              <a:latin typeface="Calibri"/>
              <a:ea typeface="Calibri"/>
              <a:cs typeface="Calibri"/>
              <a:sym typeface="Calibri"/>
            </a:endParaRPr>
          </a:p>
        </p:txBody>
      </p:sp>
      <p:pic>
        <p:nvPicPr>
          <p:cNvPr id="214" name="Google Shape;214;p33"/>
          <p:cNvPicPr preferRelativeResize="0"/>
          <p:nvPr/>
        </p:nvPicPr>
        <p:blipFill rotWithShape="1">
          <a:blip r:embed="rId3">
            <a:alphaModFix/>
          </a:blip>
          <a:srcRect b="0" l="0" r="0" t="0"/>
          <a:stretch/>
        </p:blipFill>
        <p:spPr>
          <a:xfrm>
            <a:off x="557792" y="1541239"/>
            <a:ext cx="8316416" cy="392558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